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67" r:id="rId27"/>
    <p:sldId id="283" r:id="rId28"/>
    <p:sldId id="284" r:id="rId2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5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20.png"/><Relationship Id="rId5" Type="http://schemas.openxmlformats.org/officeDocument/2006/relationships/image" Target="../media/image85.png"/><Relationship Id="rId10" Type="http://schemas.openxmlformats.org/officeDocument/2006/relationships/image" Target="../media/image19.png"/><Relationship Id="rId4" Type="http://schemas.openxmlformats.org/officeDocument/2006/relationships/image" Target="../media/image94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43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20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20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43.png"/><Relationship Id="rId5" Type="http://schemas.openxmlformats.org/officeDocument/2006/relationships/image" Target="../media/image110.png"/><Relationship Id="rId10" Type="http://schemas.openxmlformats.org/officeDocument/2006/relationships/image" Target="../media/image18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62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20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5.png"/><Relationship Id="rId7" Type="http://schemas.openxmlformats.org/officeDocument/2006/relationships/image" Target="../media/image1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8.png"/><Relationship Id="rId4" Type="http://schemas.openxmlformats.org/officeDocument/2006/relationships/image" Target="../media/image1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155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6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61.png"/><Relationship Id="rId5" Type="http://schemas.openxmlformats.org/officeDocument/2006/relationships/image" Target="../media/image43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8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9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4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11" Type="http://schemas.openxmlformats.org/officeDocument/2006/relationships/image" Target="../media/image18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86.png"/><Relationship Id="rId3" Type="http://schemas.openxmlformats.org/officeDocument/2006/relationships/image" Target="../media/image180.png"/><Relationship Id="rId7" Type="http://schemas.openxmlformats.org/officeDocument/2006/relationships/image" Target="../media/image19.png"/><Relationship Id="rId12" Type="http://schemas.openxmlformats.org/officeDocument/2006/relationships/image" Target="../media/image185.png"/><Relationship Id="rId2" Type="http://schemas.openxmlformats.org/officeDocument/2006/relationships/image" Target="../media/image62.png"/><Relationship Id="rId16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184.png"/><Relationship Id="rId5" Type="http://schemas.openxmlformats.org/officeDocument/2006/relationships/image" Target="../media/image18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4" Type="http://schemas.openxmlformats.org/officeDocument/2006/relationships/image" Target="../media/image181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90.png"/><Relationship Id="rId7" Type="http://schemas.openxmlformats.org/officeDocument/2006/relationships/image" Target="../media/image1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8.png"/><Relationship Id="rId4" Type="http://schemas.openxmlformats.org/officeDocument/2006/relationships/image" Target="../media/image1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11" Type="http://schemas.openxmlformats.org/officeDocument/2006/relationships/image" Target="../media/image19.png"/><Relationship Id="rId5" Type="http://schemas.openxmlformats.org/officeDocument/2006/relationships/image" Target="../media/image195.png"/><Relationship Id="rId10" Type="http://schemas.openxmlformats.org/officeDocument/2006/relationships/image" Target="../media/image43.png"/><Relationship Id="rId4" Type="http://schemas.openxmlformats.org/officeDocument/2006/relationships/image" Target="../media/image194.pn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92.png"/><Relationship Id="rId7" Type="http://schemas.openxmlformats.org/officeDocument/2006/relationships/image" Target="../media/image4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12" Type="http://schemas.openxmlformats.org/officeDocument/2006/relationships/image" Target="../media/image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11" Type="http://schemas.openxmlformats.org/officeDocument/2006/relationships/image" Target="../media/image19.png"/><Relationship Id="rId5" Type="http://schemas.openxmlformats.org/officeDocument/2006/relationships/image" Target="../media/image203.png"/><Relationship Id="rId10" Type="http://schemas.openxmlformats.org/officeDocument/2006/relationships/image" Target="../media/image43.png"/><Relationship Id="rId4" Type="http://schemas.openxmlformats.org/officeDocument/2006/relationships/image" Target="../media/image202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3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12" Type="http://schemas.openxmlformats.org/officeDocument/2006/relationships/image" Target="../media/image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19.png"/><Relationship Id="rId5" Type="http://schemas.openxmlformats.org/officeDocument/2006/relationships/image" Target="../media/image209.png"/><Relationship Id="rId10" Type="http://schemas.openxmlformats.org/officeDocument/2006/relationships/image" Target="../media/image43.png"/><Relationship Id="rId4" Type="http://schemas.openxmlformats.org/officeDocument/2006/relationships/image" Target="../media/image208.png"/><Relationship Id="rId9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4.png"/><Relationship Id="rId7" Type="http://schemas.openxmlformats.org/officeDocument/2006/relationships/image" Target="../media/image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16.png"/><Relationship Id="rId7" Type="http://schemas.openxmlformats.org/officeDocument/2006/relationships/image" Target="../media/image1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Relationship Id="rId9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16.png"/><Relationship Id="rId7" Type="http://schemas.openxmlformats.org/officeDocument/2006/relationships/image" Target="../media/image1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7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4.png"/><Relationship Id="rId21" Type="http://schemas.openxmlformats.org/officeDocument/2006/relationships/image" Target="../media/image58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21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3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18.png"/><Relationship Id="rId3" Type="http://schemas.openxmlformats.org/officeDocument/2006/relationships/image" Target="../media/image64.png"/><Relationship Id="rId21" Type="http://schemas.openxmlformats.org/officeDocument/2006/relationships/image" Target="../media/image20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2.png"/><Relationship Id="rId16" Type="http://schemas.openxmlformats.org/officeDocument/2006/relationships/image" Target="../media/image7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43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9.png"/><Relationship Id="rId7" Type="http://schemas.openxmlformats.org/officeDocument/2006/relationships/image" Target="../media/image1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20.png"/><Relationship Id="rId5" Type="http://schemas.openxmlformats.org/officeDocument/2006/relationships/image" Target="../media/image81.png"/><Relationship Id="rId10" Type="http://schemas.openxmlformats.org/officeDocument/2006/relationships/image" Target="../media/image83.png"/><Relationship Id="rId4" Type="http://schemas.openxmlformats.org/officeDocument/2006/relationships/image" Target="../media/image80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4.png"/><Relationship Id="rId7" Type="http://schemas.openxmlformats.org/officeDocument/2006/relationships/image" Target="../media/image1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8.png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5.png"/><Relationship Id="rId7" Type="http://schemas.openxmlformats.org/officeDocument/2006/relationships/image" Target="../media/image4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12" Type="http://schemas.openxmlformats.org/officeDocument/2006/relationships/image" Target="../media/image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19.png"/><Relationship Id="rId5" Type="http://schemas.openxmlformats.org/officeDocument/2006/relationships/image" Target="../media/image90.png"/><Relationship Id="rId10" Type="http://schemas.openxmlformats.org/officeDocument/2006/relationships/image" Target="../media/image43.png"/><Relationship Id="rId4" Type="http://schemas.openxmlformats.org/officeDocument/2006/relationships/image" Target="../media/image89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099689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4165600"/>
            <a:ext cx="13563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2300" y="-2806700"/>
            <a:ext cx="4635500" cy="5524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3099689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300" y="6350000"/>
            <a:ext cx="135636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0" y="469900"/>
            <a:ext cx="431800" cy="431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3941572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300" y="8102600"/>
            <a:ext cx="11938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0" y="4584700"/>
            <a:ext cx="1485900" cy="148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50700" y="8204200"/>
            <a:ext cx="4724400" cy="1854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80800" y="4584700"/>
            <a:ext cx="1485900" cy="148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2000" y="1295400"/>
            <a:ext cx="1016000" cy="673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17600" y="3263900"/>
            <a:ext cx="2489200" cy="673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24200" y="2730500"/>
            <a:ext cx="11607800" cy="1714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22600" y="4889500"/>
            <a:ext cx="7213600" cy="2235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95200" y="6972300"/>
            <a:ext cx="3657600" cy="1612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9900" y="3848100"/>
            <a:ext cx="4470400" cy="2311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75000" y="7315200"/>
            <a:ext cx="8915400" cy="838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87700" y="6692900"/>
            <a:ext cx="7378700" cy="8382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323151500" y="2147483647"/>
            <a:ext cx="2147483647" cy="3099689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400" y="1168400"/>
            <a:ext cx="1066800" cy="25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-4127500" y="5054600"/>
            <a:ext cx="104521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-1892300" y="2184400"/>
            <a:ext cx="44196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3505200"/>
            <a:ext cx="5613400" cy="6172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3505200"/>
            <a:ext cx="6438900" cy="617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0" y="1092200"/>
            <a:ext cx="7010400" cy="1968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5300" y="2578100"/>
            <a:ext cx="2730500" cy="102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0200" y="2578100"/>
            <a:ext cx="2730500" cy="1028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23151500" y="2147483647"/>
            <a:ext cx="2147483647" cy="3099689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0" y="1168400"/>
            <a:ext cx="10668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482600"/>
            <a:ext cx="381000" cy="406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4127500" y="5054600"/>
            <a:ext cx="104521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-1892300" y="2184400"/>
            <a:ext cx="44196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7CE3F7-20A6-CA91-2F5D-9EDCCA111E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-7981950"/>
            <a:ext cx="41203325" cy="182880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90500"/>
            <a:ext cx="7848600" cy="196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2.96296E-6 L -0.6994 -2.96296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94 -2.96296E-6 L -0.57231 0.8611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4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231 0.86111 L -0.7171 0.3074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2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171 0.30741 L -0.69939 -2.96296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1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94 -2.96296E-6 L -1.28898 -0.057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9" y="-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8898 -0.0574 L -0.69731 -0.0722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-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3314700"/>
            <a:ext cx="6134100" cy="5676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700" y="3187700"/>
            <a:ext cx="6134100" cy="581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7886700"/>
            <a:ext cx="5638800" cy="46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00" y="8013700"/>
            <a:ext cx="55499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000" y="4749800"/>
            <a:ext cx="4076700" cy="584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69700" y="3416300"/>
            <a:ext cx="2413000" cy="419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3100" y="927100"/>
            <a:ext cx="7023100" cy="196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7800" y="9258300"/>
            <a:ext cx="12115800" cy="520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86100" y="2222500"/>
            <a:ext cx="12306300" cy="838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323151500" y="2147483647"/>
            <a:ext cx="2147483647" cy="3099689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00" y="1168400"/>
            <a:ext cx="10668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482600"/>
            <a:ext cx="381000" cy="406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4127500" y="5054600"/>
            <a:ext cx="104521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-1892300" y="2184400"/>
            <a:ext cx="44196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2552700"/>
            <a:ext cx="4597400" cy="3327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100" y="2527300"/>
            <a:ext cx="4597400" cy="332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0" y="3505200"/>
            <a:ext cx="2171700" cy="1219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0" y="1003300"/>
            <a:ext cx="9448800" cy="196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0300" y="2717800"/>
            <a:ext cx="3302000" cy="584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77900" y="4495800"/>
            <a:ext cx="3302000" cy="58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6286500"/>
            <a:ext cx="8763000" cy="3086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1200" y="6794500"/>
            <a:ext cx="6578600" cy="1968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323151500" y="2147483647"/>
            <a:ext cx="2147483647" cy="3099689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00" y="1168400"/>
            <a:ext cx="10668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482600"/>
            <a:ext cx="381000" cy="406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-4127500" y="5054600"/>
            <a:ext cx="104521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-1892300" y="2184400"/>
            <a:ext cx="44196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3048000"/>
            <a:ext cx="7391400" cy="5308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2600" y="8661400"/>
            <a:ext cx="6515100" cy="77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698500"/>
            <a:ext cx="9283700" cy="1955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0800" y="2044700"/>
            <a:ext cx="4318000" cy="889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515950200" y="2147483647"/>
            <a:ext cx="2147483647" cy="3006725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100" y="1498600"/>
            <a:ext cx="1244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698500"/>
            <a:ext cx="444500" cy="469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-2147483648" y="2147483647"/>
            <a:ext cx="2147483647" cy="3006725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4902200" y="6045200"/>
            <a:ext cx="12242800" cy="25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0800" y="3492500"/>
            <a:ext cx="3721100" cy="346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5300" y="4330700"/>
            <a:ext cx="393700" cy="647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78300" y="4330700"/>
            <a:ext cx="469900" cy="673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62500" y="6083300"/>
            <a:ext cx="393700" cy="647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73800" y="6083300"/>
            <a:ext cx="419100" cy="647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-2273300" y="2692400"/>
            <a:ext cx="5156200" cy="2705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9700" y="4038600"/>
            <a:ext cx="3111500" cy="1536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59600" y="3987800"/>
            <a:ext cx="3200400" cy="1485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84300" y="7073900"/>
            <a:ext cx="3162300" cy="1828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56400" y="6985000"/>
            <a:ext cx="3149600" cy="1536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58900" y="3530600"/>
            <a:ext cx="3098800" cy="762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67500" y="6527800"/>
            <a:ext cx="3276600" cy="762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98600" y="6540500"/>
            <a:ext cx="3111500" cy="762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05600" y="3403600"/>
            <a:ext cx="34925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876300"/>
            <a:ext cx="6908800" cy="1968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515950200" y="2147483647"/>
            <a:ext cx="2147483647" cy="3015361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00" y="1498600"/>
            <a:ext cx="1257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698500"/>
            <a:ext cx="444500" cy="469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2147483648" y="2147483647"/>
            <a:ext cx="2147483647" cy="3015361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914900" y="6070600"/>
            <a:ext cx="122809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5400" y="2565400"/>
            <a:ext cx="14122400" cy="4686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273300" y="2692400"/>
            <a:ext cx="5168900" cy="270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5067300"/>
            <a:ext cx="3594100" cy="2209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0800" y="5473700"/>
            <a:ext cx="3898900" cy="4826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61100" y="5334000"/>
            <a:ext cx="2501900" cy="2286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20500" y="6388100"/>
            <a:ext cx="4203700" cy="1917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2984500"/>
            <a:ext cx="6896100" cy="3060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6235700"/>
            <a:ext cx="6921500" cy="388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698500"/>
            <a:ext cx="7162800" cy="191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700" y="2794000"/>
            <a:ext cx="8166100" cy="3073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3500" y="5715000"/>
            <a:ext cx="7874000" cy="4203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057400"/>
            <a:ext cx="15722600" cy="1219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-515950200" y="2147483647"/>
            <a:ext cx="2147483647" cy="293878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8100" y="1460500"/>
            <a:ext cx="12192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685800"/>
            <a:ext cx="431800" cy="457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-2147483648" y="2147483647"/>
            <a:ext cx="2147483647" cy="293878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-4787900" y="5918200"/>
            <a:ext cx="119634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-2222500" y="2628900"/>
            <a:ext cx="5029200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50800"/>
            <a:ext cx="10007600" cy="1968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498600"/>
            <a:ext cx="16383000" cy="8623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23151500" y="2147483647"/>
            <a:ext cx="2147483647" cy="3099689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" y="1168400"/>
            <a:ext cx="1066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82600"/>
            <a:ext cx="381000" cy="406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4127500" y="5054600"/>
            <a:ext cx="104521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1892300" y="2184400"/>
            <a:ext cx="44196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901700"/>
            <a:ext cx="10007600" cy="1968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23151500" y="2147483647"/>
            <a:ext cx="2147483647" cy="3099689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1168400"/>
            <a:ext cx="1066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82600"/>
            <a:ext cx="381000" cy="406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127500" y="5054600"/>
            <a:ext cx="104521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3594100"/>
            <a:ext cx="15671800" cy="4787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400" y="3632200"/>
            <a:ext cx="5054600" cy="762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0800" y="4191000"/>
            <a:ext cx="3784600" cy="609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9100" y="4838700"/>
            <a:ext cx="4584700" cy="6223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7500" y="4864100"/>
            <a:ext cx="3848100" cy="7366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1900" y="4838700"/>
            <a:ext cx="4178300" cy="7239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6100" y="5969000"/>
            <a:ext cx="4457700" cy="5715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8100" y="6451600"/>
            <a:ext cx="3975100" cy="520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3700" y="6972300"/>
            <a:ext cx="3048000" cy="5334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74800" y="7518400"/>
            <a:ext cx="4876800" cy="6477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7607300"/>
            <a:ext cx="4140200" cy="6477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17200" y="7658100"/>
            <a:ext cx="4330700" cy="5969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89100" y="5461000"/>
            <a:ext cx="4038600" cy="4699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75300" y="6007100"/>
            <a:ext cx="1981200" cy="5969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617700" y="7632700"/>
            <a:ext cx="1308100" cy="571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-1892300" y="2184400"/>
            <a:ext cx="44196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2209800"/>
            <a:ext cx="14160500" cy="781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00" y="901700"/>
            <a:ext cx="11582400" cy="1968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300" y="2489200"/>
            <a:ext cx="10414000" cy="726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2300" y="2616200"/>
            <a:ext cx="3606800" cy="2260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8700" y="4826000"/>
            <a:ext cx="3467100" cy="81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3300" y="7200900"/>
            <a:ext cx="1549400" cy="81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000" y="3086100"/>
            <a:ext cx="15494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5300" y="7429500"/>
            <a:ext cx="1168400" cy="850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0" y="5410200"/>
            <a:ext cx="1447800" cy="863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323151500" y="2147483647"/>
            <a:ext cx="2147483647" cy="3099689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00" y="1168400"/>
            <a:ext cx="10668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482600"/>
            <a:ext cx="381000" cy="406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-4127500" y="5054600"/>
            <a:ext cx="104521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1892300" y="2184400"/>
            <a:ext cx="44196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4729861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3771900"/>
            <a:ext cx="14516100" cy="3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3099689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7073900" y="5562600"/>
            <a:ext cx="3594100" cy="25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3099689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0642600" y="5562600"/>
            <a:ext cx="35941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3099689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100" y="7378700"/>
            <a:ext cx="14312900" cy="25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3099689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3822700" y="5562600"/>
            <a:ext cx="35941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1308100"/>
            <a:ext cx="5067300" cy="227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08200" y="2286000"/>
            <a:ext cx="4889500" cy="2324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600" y="7556500"/>
            <a:ext cx="3937000" cy="2082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4200" y="4076700"/>
            <a:ext cx="1473200" cy="1612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3900" y="4876800"/>
            <a:ext cx="2273300" cy="889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73800" y="5613400"/>
            <a:ext cx="2019300" cy="144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5100" y="4089400"/>
            <a:ext cx="1460500" cy="1612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82100" y="4889500"/>
            <a:ext cx="1701800" cy="889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99600" y="5816600"/>
            <a:ext cx="2146300" cy="723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23800" y="4064000"/>
            <a:ext cx="1485900" cy="1612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88900" y="4914900"/>
            <a:ext cx="2311400" cy="1320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436600" y="5765800"/>
            <a:ext cx="1104900" cy="723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41600" y="4203700"/>
            <a:ext cx="1397000" cy="1600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55900" y="5003800"/>
            <a:ext cx="1663700" cy="863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82900" y="5981700"/>
            <a:ext cx="1968500" cy="7112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323138800" y="2147483647"/>
            <a:ext cx="2147483647" cy="309968900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400" y="1168400"/>
            <a:ext cx="1117600" cy="254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5400000">
            <a:off x="-4102100" y="5232400"/>
            <a:ext cx="104775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1000" y="482600"/>
            <a:ext cx="3810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0" y="1270000"/>
            <a:ext cx="13830300" cy="882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00" y="-127000"/>
            <a:ext cx="7874000" cy="1968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57848500" y="2147483647"/>
            <a:ext cx="2147483647" cy="3099689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68400"/>
            <a:ext cx="10668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0" y="482600"/>
            <a:ext cx="381000" cy="406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4152900" y="5054600"/>
            <a:ext cx="104521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1917700" y="2184400"/>
            <a:ext cx="4419600" cy="2324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3100" y="2413000"/>
            <a:ext cx="2298700" cy="4622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2413000"/>
            <a:ext cx="2260600" cy="3276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1200" y="8051800"/>
            <a:ext cx="2730500" cy="1358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8051800"/>
            <a:ext cx="2730500" cy="13589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6100" y="2413000"/>
            <a:ext cx="2133600" cy="990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9600" y="1574800"/>
            <a:ext cx="1663700" cy="838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73400" y="7213600"/>
            <a:ext cx="1854200" cy="838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93200" y="3911600"/>
            <a:ext cx="7594600" cy="5422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0" y="3898900"/>
            <a:ext cx="5245100" cy="281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819400" y="3911600"/>
            <a:ext cx="6248400" cy="2197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23151500" y="2147483647"/>
            <a:ext cx="2147483647" cy="3099689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" y="1168400"/>
            <a:ext cx="10668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82600"/>
            <a:ext cx="381000" cy="406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4127500" y="5054600"/>
            <a:ext cx="104521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3300" y="3479800"/>
            <a:ext cx="9398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368300"/>
            <a:ext cx="3695700" cy="199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500" y="7581900"/>
            <a:ext cx="2082800" cy="110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300" y="7683500"/>
            <a:ext cx="1905000" cy="1028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701800"/>
            <a:ext cx="12865100" cy="590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9700" y="8686800"/>
            <a:ext cx="37338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4900" y="8623300"/>
            <a:ext cx="3784600" cy="1435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23151500" y="2147483647"/>
            <a:ext cx="2147483647" cy="3099689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00" y="1168400"/>
            <a:ext cx="10668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482600"/>
            <a:ext cx="381000" cy="406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-4127500" y="5054600"/>
            <a:ext cx="104521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-1892300" y="2184400"/>
            <a:ext cx="44196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4100" y="3708400"/>
            <a:ext cx="939800" cy="93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975100"/>
            <a:ext cx="9499600" cy="284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559300" y="4864100"/>
            <a:ext cx="9690100" cy="2209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69151500" y="2147483647"/>
            <a:ext cx="2147483647" cy="3099689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68400"/>
            <a:ext cx="1066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482600"/>
            <a:ext cx="381000" cy="406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4140200" y="5054600"/>
            <a:ext cx="104521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00" y="876300"/>
            <a:ext cx="7988300" cy="1968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200" y="2705100"/>
            <a:ext cx="7810500" cy="129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300" y="2705100"/>
            <a:ext cx="3924300" cy="129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215900"/>
            <a:ext cx="3695700" cy="979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85500" y="3937000"/>
            <a:ext cx="4737100" cy="2159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200" y="3860800"/>
            <a:ext cx="4089400" cy="2159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57848500" y="2147483647"/>
            <a:ext cx="2147483647" cy="3099689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168400"/>
            <a:ext cx="10668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600" y="482600"/>
            <a:ext cx="381000" cy="406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-4152900" y="5054600"/>
            <a:ext cx="104521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-1917700" y="2184400"/>
            <a:ext cx="44196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0" y="3708400"/>
            <a:ext cx="6057900" cy="454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3759200"/>
            <a:ext cx="5105400" cy="3670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" y="2514600"/>
            <a:ext cx="10426700" cy="129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500" y="4851400"/>
            <a:ext cx="8077200" cy="212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2700" y="787400"/>
            <a:ext cx="2832100" cy="2019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1200" y="2501900"/>
            <a:ext cx="6870700" cy="129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57848500" y="2147483647"/>
            <a:ext cx="2147483647" cy="3099689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168400"/>
            <a:ext cx="10668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600" y="482600"/>
            <a:ext cx="381000" cy="406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-4152900" y="5054600"/>
            <a:ext cx="104521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-1917700" y="2184400"/>
            <a:ext cx="4419600" cy="2324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44100" y="7505700"/>
            <a:ext cx="6413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395" y="4730750"/>
            <a:ext cx="9283700" cy="1993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23151500" y="2147483647"/>
            <a:ext cx="2147483647" cy="3099689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1168400"/>
            <a:ext cx="1066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82600"/>
            <a:ext cx="381000" cy="406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127500" y="5054600"/>
            <a:ext cx="104521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892300" y="2184400"/>
            <a:ext cx="4419600" cy="2324100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995" y="3575050"/>
            <a:ext cx="42545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400" y="5880100"/>
            <a:ext cx="1841500" cy="184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6800" y="6324600"/>
            <a:ext cx="723900" cy="72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400" y="4203700"/>
            <a:ext cx="2794000" cy="199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533900" y="4864100"/>
            <a:ext cx="9690100" cy="2209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323151500" y="2147483647"/>
            <a:ext cx="2147483647" cy="3099689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" y="1168400"/>
            <a:ext cx="10668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482600"/>
            <a:ext cx="381000" cy="406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4127500" y="5054600"/>
            <a:ext cx="104521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500" y="5943600"/>
            <a:ext cx="1841500" cy="184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4900" y="6388100"/>
            <a:ext cx="723900" cy="72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600" y="4203700"/>
            <a:ext cx="4673600" cy="199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2247900" y="2463800"/>
            <a:ext cx="5105400" cy="2425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69151500" y="2147483647"/>
            <a:ext cx="2147483647" cy="3099689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68400"/>
            <a:ext cx="10668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00" y="482600"/>
            <a:ext cx="381000" cy="406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4140200" y="5054600"/>
            <a:ext cx="104521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00" y="342900"/>
            <a:ext cx="11353800" cy="2260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23151500" y="2147483647"/>
            <a:ext cx="2147483647" cy="3099689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1168400"/>
            <a:ext cx="1066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82600"/>
            <a:ext cx="381000" cy="406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127500" y="5054600"/>
            <a:ext cx="104521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4200" y="2628900"/>
            <a:ext cx="3136900" cy="265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6900" y="3530600"/>
            <a:ext cx="30988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1892300" y="2184400"/>
            <a:ext cx="4419600" cy="2324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7900" y="2755900"/>
            <a:ext cx="25781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3500" y="2628900"/>
            <a:ext cx="3136900" cy="2654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6200" y="3530600"/>
            <a:ext cx="30988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7900" y="2667000"/>
            <a:ext cx="1574800" cy="1117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800" y="6502400"/>
            <a:ext cx="3136900" cy="2654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1500" y="7404100"/>
            <a:ext cx="30988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6540500"/>
            <a:ext cx="3162300" cy="1117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8100" y="6502400"/>
            <a:ext cx="3136900" cy="2654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0800" y="7404100"/>
            <a:ext cx="30988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2500" y="6540500"/>
            <a:ext cx="1574800" cy="1117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7400" y="6502400"/>
            <a:ext cx="3136900" cy="2654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0100" y="7404100"/>
            <a:ext cx="30988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98900" y="2273300"/>
            <a:ext cx="8547100" cy="3378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98900" y="6045200"/>
            <a:ext cx="11823700" cy="3429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3683000" y="3619500"/>
            <a:ext cx="3352800" cy="711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3657600" y="7442200"/>
            <a:ext cx="3352800" cy="711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144500" y="6540500"/>
            <a:ext cx="1498600" cy="1104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549400" y="2908300"/>
            <a:ext cx="5816600" cy="1092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1409700" y="6680200"/>
            <a:ext cx="6070600" cy="1092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94400" y="3479800"/>
            <a:ext cx="2641600" cy="2057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28100" y="3467100"/>
            <a:ext cx="3340100" cy="2057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37200" y="7556500"/>
            <a:ext cx="3124200" cy="1397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93200" y="7378700"/>
            <a:ext cx="2870200" cy="1917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433300" y="7442200"/>
            <a:ext cx="28448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4076700"/>
            <a:ext cx="7035800" cy="2832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57848500" y="2147483647"/>
            <a:ext cx="2147483647" cy="3099689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1066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82600"/>
            <a:ext cx="381000" cy="406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152900" y="5054600"/>
            <a:ext cx="104521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917700" y="2184400"/>
            <a:ext cx="44196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300" y="2209800"/>
            <a:ext cx="6477000" cy="544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800" y="368300"/>
            <a:ext cx="7137400" cy="199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900" y="7810500"/>
            <a:ext cx="48768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700" y="4152900"/>
            <a:ext cx="4914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1800" y="7759700"/>
            <a:ext cx="5511800" cy="2197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00" y="6172200"/>
            <a:ext cx="5283200" cy="129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0100" y="2095500"/>
            <a:ext cx="685800" cy="68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3700" y="2044700"/>
            <a:ext cx="2235200" cy="889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1000" y="2679700"/>
            <a:ext cx="5207000" cy="170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0100" y="3619500"/>
            <a:ext cx="749300" cy="749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03700" y="3657600"/>
            <a:ext cx="2286000" cy="889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40100" y="7315200"/>
            <a:ext cx="6477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03700" y="7264400"/>
            <a:ext cx="2209800" cy="889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40100" y="5626100"/>
            <a:ext cx="635000" cy="63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91000" y="5575300"/>
            <a:ext cx="1701800" cy="889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-57848500" y="2147483647"/>
            <a:ext cx="2147483647" cy="3099689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1168400"/>
            <a:ext cx="10668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5600" y="482600"/>
            <a:ext cx="381000" cy="406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-4152900" y="5054600"/>
            <a:ext cx="104521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-1917700" y="2184400"/>
            <a:ext cx="44196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0" y="3213100"/>
            <a:ext cx="1041400" cy="510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0" y="3213100"/>
            <a:ext cx="1041400" cy="5105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00" y="3213100"/>
            <a:ext cx="1016000" cy="510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6400" y="723900"/>
            <a:ext cx="7010400" cy="1993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23151500" y="2147483647"/>
            <a:ext cx="2147483647" cy="3099689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" y="1168400"/>
            <a:ext cx="10668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482600"/>
            <a:ext cx="381000" cy="406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4127500" y="5054600"/>
            <a:ext cx="10452100" cy="25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8300" y="2857500"/>
            <a:ext cx="7772400" cy="6261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-1892300" y="2184400"/>
            <a:ext cx="44196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3517900"/>
            <a:ext cx="12433300" cy="488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0" y="1168400"/>
            <a:ext cx="7010400" cy="1993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23151500" y="2147483647"/>
            <a:ext cx="2147483647" cy="3099689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" y="1168400"/>
            <a:ext cx="1066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82600"/>
            <a:ext cx="381000" cy="406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4127500" y="5054600"/>
            <a:ext cx="104521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1892300" y="2184400"/>
            <a:ext cx="44196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0" y="1168400"/>
            <a:ext cx="7010400" cy="1968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700" y="3835400"/>
            <a:ext cx="13233400" cy="5892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100" y="2628900"/>
            <a:ext cx="10172700" cy="1028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323151500" y="2147483647"/>
            <a:ext cx="2147483647" cy="3099689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" y="1168400"/>
            <a:ext cx="10668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482600"/>
            <a:ext cx="381000" cy="406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4127500" y="5054600"/>
            <a:ext cx="104521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1892300" y="2184400"/>
            <a:ext cx="44196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4521200"/>
            <a:ext cx="6172200" cy="3644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500" y="4305300"/>
            <a:ext cx="6299200" cy="4025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15392019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0000">
            <a:off x="4495800" y="6337300"/>
            <a:ext cx="1155700" cy="114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15392019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0000">
            <a:off x="6921500" y="6324600"/>
            <a:ext cx="1155700" cy="11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500" y="1092200"/>
            <a:ext cx="7010400" cy="196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800" y="2895600"/>
            <a:ext cx="3429000" cy="1168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7200" y="2984500"/>
            <a:ext cx="2197100" cy="1028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323151500" y="2147483647"/>
            <a:ext cx="2147483647" cy="3099689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00" y="1168400"/>
            <a:ext cx="10668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482600"/>
            <a:ext cx="381000" cy="406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-2147483648" y="2147483647"/>
            <a:ext cx="2147483647" cy="3099689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-4127500" y="5054600"/>
            <a:ext cx="104521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-1892300" y="2184400"/>
            <a:ext cx="4419600" cy="2324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사용자 지정</PresentationFormat>
  <Paragraphs>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77 prmr</cp:lastModifiedBy>
  <cp:revision>3</cp:revision>
  <dcterms:created xsi:type="dcterms:W3CDTF">2006-08-16T00:00:00Z</dcterms:created>
  <dcterms:modified xsi:type="dcterms:W3CDTF">2024-12-02T00:52:08Z</dcterms:modified>
</cp:coreProperties>
</file>